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7" r:id="rId5"/>
    <p:sldId id="269" r:id="rId6"/>
    <p:sldId id="268" r:id="rId7"/>
    <p:sldId id="270" r:id="rId8"/>
    <p:sldId id="259" r:id="rId9"/>
    <p:sldId id="260" r:id="rId10"/>
    <p:sldId id="261" r:id="rId11"/>
    <p:sldId id="262" r:id="rId12"/>
    <p:sldId id="263" r:id="rId13"/>
    <p:sldId id="264" r:id="rId14"/>
    <p:sldId id="265"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C5EAFF-0430-431C-BBDE-4ABF8AD1AFF6}"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CEE9D-74B1-4DCE-B15A-A1CF7E5C068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C5EAFF-0430-431C-BBDE-4ABF8AD1AFF6}"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CEE9D-74B1-4DCE-B15A-A1CF7E5C06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C5EAFF-0430-431C-BBDE-4ABF8AD1AFF6}"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CEE9D-74B1-4DCE-B15A-A1CF7E5C06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C5EAFF-0430-431C-BBDE-4ABF8AD1AFF6}"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CEE9D-74B1-4DCE-B15A-A1CF7E5C06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C5EAFF-0430-431C-BBDE-4ABF8AD1AFF6}"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CEE9D-74B1-4DCE-B15A-A1CF7E5C06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C5EAFF-0430-431C-BBDE-4ABF8AD1AFF6}" type="datetimeFigureOut">
              <a:rPr lang="en-US" smtClean="0"/>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CEE9D-74B1-4DCE-B15A-A1CF7E5C06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C5EAFF-0430-431C-BBDE-4ABF8AD1AFF6}" type="datetimeFigureOut">
              <a:rPr lang="en-US" smtClean="0"/>
              <a:t>11/22/2020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1CEE9D-74B1-4DCE-B15A-A1CF7E5C06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C5EAFF-0430-431C-BBDE-4ABF8AD1AFF6}" type="datetimeFigureOut">
              <a:rPr lang="en-US" smtClean="0"/>
              <a:t>11/22/2020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1CEE9D-74B1-4DCE-B15A-A1CF7E5C06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C5EAFF-0430-431C-BBDE-4ABF8AD1AFF6}" type="datetimeFigureOut">
              <a:rPr lang="en-US" smtClean="0"/>
              <a:t>11/22/2020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1CEE9D-74B1-4DCE-B15A-A1CF7E5C06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C5EAFF-0430-431C-BBDE-4ABF8AD1AFF6}" type="datetimeFigureOut">
              <a:rPr lang="en-US" smtClean="0"/>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CEE9D-74B1-4DCE-B15A-A1CF7E5C068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C5EAFF-0430-431C-BBDE-4ABF8AD1AFF6}" type="datetimeFigureOut">
              <a:rPr lang="en-US" smtClean="0"/>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CEE9D-74B1-4DCE-B15A-A1CF7E5C068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C5EAFF-0430-431C-BBDE-4ABF8AD1AFF6}" type="datetimeFigureOut">
              <a:rPr lang="en-US" smtClean="0"/>
              <a:t>11/22/2020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1CEE9D-74B1-4DCE-B15A-A1CF7E5C06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Interview</a:t>
            </a:r>
            <a:endParaRPr lang="en-US" dirty="0"/>
          </a:p>
        </p:txBody>
      </p:sp>
      <p:sp>
        <p:nvSpPr>
          <p:cNvPr id="3" name="Subtitle 2"/>
          <p:cNvSpPr>
            <a:spLocks noGrp="1"/>
          </p:cNvSpPr>
          <p:nvPr>
            <p:ph type="subTitle" idx="1"/>
          </p:nvPr>
        </p:nvSpPr>
        <p:spPr/>
        <p:txBody>
          <a:bodyPr>
            <a:normAutofit fontScale="47500" lnSpcReduction="20000"/>
          </a:bodyPr>
          <a:lstStyle/>
          <a:p>
            <a:r>
              <a:rPr lang="en-US" sz="4500" dirty="0">
                <a:solidFill>
                  <a:schemeClr val="tx1"/>
                </a:solidFill>
              </a:rPr>
              <a:t>An </a:t>
            </a:r>
            <a:r>
              <a:rPr lang="en-US" sz="4500" b="1" dirty="0">
                <a:solidFill>
                  <a:schemeClr val="tx1"/>
                </a:solidFill>
              </a:rPr>
              <a:t>interview</a:t>
            </a:r>
            <a:r>
              <a:rPr lang="en-US" sz="4500" dirty="0">
                <a:solidFill>
                  <a:schemeClr val="tx1"/>
                </a:solidFill>
              </a:rPr>
              <a:t> is essentially a structured conversation where one participant asks questions, and the other provides answers. In common parlance, the word "</a:t>
            </a:r>
            <a:r>
              <a:rPr lang="en-US" sz="4500" b="1" dirty="0">
                <a:solidFill>
                  <a:schemeClr val="tx1"/>
                </a:solidFill>
              </a:rPr>
              <a:t>interview</a:t>
            </a:r>
            <a:r>
              <a:rPr lang="en-US" sz="4500" dirty="0">
                <a:solidFill>
                  <a:schemeClr val="tx1"/>
                </a:solidFill>
              </a:rPr>
              <a:t>" refers to a one-on-one conversation between an interviewer and an interviewee.</a:t>
            </a:r>
          </a:p>
          <a:p>
            <a:r>
              <a:rPr lang="en-US" dirty="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a:bodyPr>
          <a:lstStyle/>
          <a:p>
            <a:r>
              <a:rPr lang="en-US" dirty="0"/>
              <a:t>Step 4: Come Prepared</a:t>
            </a:r>
            <a:endParaRPr lang="en-US" b="1" dirty="0"/>
          </a:p>
          <a:p>
            <a:pPr>
              <a:buNone/>
            </a:pPr>
            <a:r>
              <a:rPr lang="en-US" dirty="0" smtClean="0"/>
              <a:t>     You </a:t>
            </a:r>
            <a:r>
              <a:rPr lang="en-US" dirty="0"/>
              <a:t>will want to bring:</a:t>
            </a:r>
          </a:p>
          <a:p>
            <a:pPr lvl="0"/>
            <a:r>
              <a:rPr lang="en-US" dirty="0"/>
              <a:t>A pencil</a:t>
            </a:r>
          </a:p>
          <a:p>
            <a:pPr lvl="0"/>
            <a:r>
              <a:rPr lang="en-US" dirty="0"/>
              <a:t>A notebook</a:t>
            </a:r>
          </a:p>
          <a:p>
            <a:pPr lvl="0"/>
            <a:r>
              <a:rPr lang="en-US" dirty="0"/>
              <a:t>A list of good questions</a:t>
            </a:r>
          </a:p>
          <a:p>
            <a:pPr lvl="0"/>
            <a:r>
              <a:rPr lang="en-US" dirty="0"/>
              <a:t>A recording device (always ask permission before recording an interview)</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a:bodyPr>
          <a:lstStyle/>
          <a:p>
            <a:r>
              <a:rPr lang="en-US" dirty="0" smtClean="0"/>
              <a:t>Step 5: Be on Time</a:t>
            </a:r>
            <a:endParaRPr lang="en-US" b="1" dirty="0" smtClean="0"/>
          </a:p>
          <a:p>
            <a:r>
              <a:rPr lang="en-US" dirty="0" smtClean="0"/>
              <a:t>Arrive at your interview with plenty of time to spare. If you’ve never been to the place where your interview is taking place, go early and scout it out. There is nothing more unprofessional than a reporter who is late.</a:t>
            </a:r>
          </a:p>
          <a:p>
            <a:r>
              <a:rPr lang="en-US" dirty="0" smtClean="0"/>
              <a:t>You can also use the time you are waiting to make notes about the surroundings. You won’t remember details later, so write them down.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During the interview:</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Be </a:t>
            </a:r>
            <a:r>
              <a:rPr lang="en-US" dirty="0"/>
              <a:t>courteous to your subject.</a:t>
            </a:r>
          </a:p>
          <a:p>
            <a:pPr lvl="0"/>
            <a:r>
              <a:rPr lang="en-US" dirty="0"/>
              <a:t>Always take time to ask for an explanation about things you don't understand.</a:t>
            </a:r>
          </a:p>
          <a:p>
            <a:pPr lvl="0"/>
            <a:r>
              <a:rPr lang="en-US" dirty="0"/>
              <a:t>Don’t be afraid of uncomfortable silences and pauses.</a:t>
            </a:r>
          </a:p>
          <a:p>
            <a:pPr lvl="0"/>
            <a:r>
              <a:rPr lang="en-US" dirty="0"/>
              <a:t>Let the interview take its natural course.</a:t>
            </a:r>
          </a:p>
          <a:p>
            <a:pPr lvl="0"/>
            <a:r>
              <a:rPr lang="en-US" dirty="0"/>
              <a:t>Look the person in the eye when asking questions.</a:t>
            </a:r>
          </a:p>
          <a:p>
            <a:pPr lvl="0"/>
            <a:r>
              <a:rPr lang="en-US" dirty="0"/>
              <a:t>Always listen carefully to the answers. Each answer could lead to more questions or include an answer to a question you haven’t asked yet. Don't ask a question that has already been answered. Your subject will know you weren't listening and be insulted.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Don't read through your questions one right after another like you can't wait to be finished. Conduct your interview like a conversation. One question should lead naturally into another. If you are LISTENING to the answers this will come naturally.</a:t>
            </a:r>
          </a:p>
          <a:p>
            <a:pPr lvl="0"/>
            <a:r>
              <a:rPr lang="en-US" dirty="0" smtClean="0"/>
              <a:t>Also, take notes on what the person looked like, what the person was wearing, where he or she sat. If the interview is in an office, make notes of what is on the walls and on the desk. The objects people surround themselves with hold important clues to their personalities. Ask about any object that interests you. You’ll find some good stories.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a:bodyPr>
          <a:lstStyle/>
          <a:p>
            <a:r>
              <a:rPr lang="en-US" dirty="0"/>
              <a:t>Even If You Are Recording an Interview, Take Notes</a:t>
            </a:r>
            <a:endParaRPr lang="en-US" b="1" dirty="0"/>
          </a:p>
          <a:p>
            <a:r>
              <a:rPr lang="en-US" dirty="0"/>
              <a:t>Don't try to write every word said. It will slow down the interview. Just take down the highlights.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interview,</a:t>
            </a:r>
            <a:endParaRPr lang="en-US" dirty="0"/>
          </a:p>
        </p:txBody>
      </p:sp>
      <p:sp>
        <p:nvSpPr>
          <p:cNvPr id="3" name="Content Placeholder 2"/>
          <p:cNvSpPr>
            <a:spLocks noGrp="1"/>
          </p:cNvSpPr>
          <p:nvPr>
            <p:ph idx="1"/>
          </p:nvPr>
        </p:nvSpPr>
        <p:spPr/>
        <p:txBody>
          <a:bodyPr>
            <a:normAutofit fontScale="92500"/>
          </a:bodyPr>
          <a:lstStyle/>
          <a:p>
            <a:r>
              <a:rPr lang="en-US" dirty="0" smtClean="0"/>
              <a:t>After the interview, while the details are still fresh in your mind, write everything down you can remember about the person you interviewed. </a:t>
            </a:r>
          </a:p>
          <a:p>
            <a:r>
              <a:rPr lang="en-US" dirty="0" smtClean="0"/>
              <a:t>At home, expand your notes by following up on things you learned in your interview with more research.</a:t>
            </a:r>
          </a:p>
          <a:p>
            <a:r>
              <a:rPr lang="en-US" dirty="0"/>
              <a:t>Circle or highlight quotations that you think will be good for your article. Now you're ready to begin writing</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a:t>
            </a:r>
            <a:endParaRPr lang="en-US" dirty="0"/>
          </a:p>
        </p:txBody>
      </p:sp>
      <p:sp>
        <p:nvSpPr>
          <p:cNvPr id="3" name="Content Placeholder 2"/>
          <p:cNvSpPr>
            <a:spLocks noGrp="1"/>
          </p:cNvSpPr>
          <p:nvPr>
            <p:ph idx="1"/>
          </p:nvPr>
        </p:nvSpPr>
        <p:spPr/>
        <p:txBody>
          <a:bodyPr/>
          <a:lstStyle/>
          <a:p>
            <a:r>
              <a:rPr lang="en-US" sz="3600" dirty="0" smtClean="0">
                <a:solidFill>
                  <a:schemeClr val="tx1"/>
                </a:solidFill>
              </a:rPr>
              <a:t>An </a:t>
            </a:r>
            <a:r>
              <a:rPr lang="en-US" sz="3600" b="1" dirty="0" smtClean="0">
                <a:solidFill>
                  <a:schemeClr val="tx1"/>
                </a:solidFill>
              </a:rPr>
              <a:t>interview</a:t>
            </a:r>
            <a:r>
              <a:rPr lang="en-US" sz="3600" dirty="0" smtClean="0">
                <a:solidFill>
                  <a:schemeClr val="tx1"/>
                </a:solidFill>
              </a:rPr>
              <a:t> is essentially a structured conversation where one participant asks questions, and the other provides answers. In common parlance, the word "</a:t>
            </a:r>
            <a:r>
              <a:rPr lang="en-US" sz="3600" b="1" dirty="0" smtClean="0">
                <a:solidFill>
                  <a:schemeClr val="tx1"/>
                </a:solidFill>
              </a:rPr>
              <a:t>interview</a:t>
            </a:r>
            <a:r>
              <a:rPr lang="en-US" sz="3600" dirty="0" smtClean="0">
                <a:solidFill>
                  <a:schemeClr val="tx1"/>
                </a:solidFill>
              </a:rPr>
              <a:t>" refers to a one-on-one conversation between an interviewer and an interviewee.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Interview</a:t>
            </a:r>
            <a:endParaRPr lang="en-US" dirty="0"/>
          </a:p>
        </p:txBody>
      </p:sp>
      <p:sp>
        <p:nvSpPr>
          <p:cNvPr id="3" name="Content Placeholder 2"/>
          <p:cNvSpPr>
            <a:spLocks noGrp="1"/>
          </p:cNvSpPr>
          <p:nvPr>
            <p:ph idx="1"/>
          </p:nvPr>
        </p:nvSpPr>
        <p:spPr/>
        <p:txBody>
          <a:bodyPr>
            <a:normAutofit/>
          </a:bodyPr>
          <a:lstStyle/>
          <a:p>
            <a:pPr fontAlgn="t"/>
            <a:r>
              <a:rPr lang="en-US" sz="3600" b="1" dirty="0"/>
              <a:t>News interview</a:t>
            </a:r>
            <a:r>
              <a:rPr lang="en-US" sz="3600" dirty="0"/>
              <a:t>: The purpose is to gather information to explain an idea event or situation in the </a:t>
            </a:r>
            <a:r>
              <a:rPr lang="en-US" sz="3600" b="1" dirty="0"/>
              <a:t>news</a:t>
            </a:r>
            <a:r>
              <a:rPr lang="en-US" sz="3600" dirty="0"/>
              <a:t>. · Profile: The focus is on an individual. A </a:t>
            </a:r>
            <a:r>
              <a:rPr lang="en-US" sz="3600" b="1" dirty="0"/>
              <a:t>news</a:t>
            </a:r>
            <a:r>
              <a:rPr lang="en-US" sz="3600" dirty="0"/>
              <a:t> peg often is used to justify the profile. For effective </a:t>
            </a:r>
            <a:r>
              <a:rPr lang="en-US" sz="3600" b="1" dirty="0"/>
              <a:t>interviews</a:t>
            </a:r>
            <a:r>
              <a:rPr lang="en-US" sz="3600" dirty="0"/>
              <a:t>, reporters prepare carefully, and they ask </a:t>
            </a:r>
            <a:r>
              <a:rPr lang="en-US" sz="3600" dirty="0" smtClean="0"/>
              <a:t>questions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hard news interview</a:t>
            </a:r>
            <a:endParaRPr lang="en-US" dirty="0"/>
          </a:p>
        </p:txBody>
      </p:sp>
      <p:sp>
        <p:nvSpPr>
          <p:cNvPr id="3" name="Content Placeholder 2"/>
          <p:cNvSpPr>
            <a:spLocks noGrp="1"/>
          </p:cNvSpPr>
          <p:nvPr>
            <p:ph idx="1"/>
          </p:nvPr>
        </p:nvSpPr>
        <p:spPr/>
        <p:txBody>
          <a:bodyPr>
            <a:normAutofit fontScale="85000" lnSpcReduction="20000"/>
          </a:bodyPr>
          <a:lstStyle/>
          <a:p>
            <a:pPr fontAlgn="t"/>
            <a:r>
              <a:rPr lang="en-US" dirty="0" smtClean="0"/>
              <a:t>The hard news interview is normally short, to the point, and to illustrate a bulletin or news item. It deals, only with important facts,  or comments and reactions  to those facts. The hard news interview, as a matter</a:t>
            </a:r>
          </a:p>
          <a:p>
            <a:pPr fontAlgn="t">
              <a:buNone/>
            </a:pPr>
            <a:r>
              <a:rPr lang="en-US" dirty="0" smtClean="0"/>
              <a:t>	of fact, aims at getting answers to five Ws and one </a:t>
            </a:r>
            <a:r>
              <a:rPr lang="en-US" dirty="0" err="1" smtClean="0"/>
              <a:t>H.Budget</a:t>
            </a:r>
            <a:r>
              <a:rPr lang="en-US" dirty="0" smtClean="0"/>
              <a:t>, Elections,</a:t>
            </a:r>
          </a:p>
          <a:p>
            <a:pPr fontAlgn="t">
              <a:buNone/>
            </a:pPr>
            <a:r>
              <a:rPr lang="en-US" dirty="0" smtClean="0"/>
              <a:t>	In case a building is set on fire, the reporter will conduct interviews of those figures who can give him exact</a:t>
            </a:r>
          </a:p>
          <a:p>
            <a:pPr fontAlgn="t">
              <a:buNone/>
            </a:pPr>
            <a:r>
              <a:rPr lang="en-US" dirty="0" smtClean="0"/>
              <a:t>	or almost exact information about the incident.</a:t>
            </a:r>
          </a:p>
          <a:p>
            <a:pPr>
              <a:buNone/>
            </a:pPr>
            <a:r>
              <a:rPr lang="en-US" dirty="0" smtClean="0"/>
              <a:t>	at induce the source to talk freely.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Informational</a:t>
            </a:r>
            <a:endParaRPr lang="en-US" dirty="0"/>
          </a:p>
        </p:txBody>
      </p:sp>
      <p:sp>
        <p:nvSpPr>
          <p:cNvPr id="3" name="Content Placeholder 2"/>
          <p:cNvSpPr>
            <a:spLocks noGrp="1"/>
          </p:cNvSpPr>
          <p:nvPr>
            <p:ph idx="1"/>
          </p:nvPr>
        </p:nvSpPr>
        <p:spPr/>
        <p:txBody>
          <a:bodyPr/>
          <a:lstStyle/>
          <a:p>
            <a:pPr>
              <a:buNone/>
            </a:pPr>
            <a:r>
              <a:rPr lang="en-US" dirty="0" smtClean="0"/>
              <a:t/>
            </a:r>
            <a:br>
              <a:rPr lang="en-US" dirty="0" smtClean="0"/>
            </a:br>
            <a:r>
              <a:rPr lang="en-US" dirty="0" smtClean="0"/>
              <a:t/>
            </a:r>
            <a:br>
              <a:rPr lang="en-US" dirty="0" smtClean="0"/>
            </a:br>
            <a:r>
              <a:rPr lang="en-US" sz="3600" dirty="0"/>
              <a:t>Similar to hard news but not restricted to major stories. Can be about </a:t>
            </a:r>
            <a:r>
              <a:rPr lang="en-US" sz="3600" b="1" i="1" dirty="0"/>
              <a:t>events</a:t>
            </a:r>
            <a:r>
              <a:rPr lang="en-US" sz="3600" dirty="0"/>
              <a:t> - something that is happening or about to happen. Can also provide background.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 Interview</a:t>
            </a:r>
            <a:endParaRPr lang="en-US" dirty="0"/>
          </a:p>
        </p:txBody>
      </p:sp>
      <p:sp>
        <p:nvSpPr>
          <p:cNvPr id="3" name="Content Placeholder 2"/>
          <p:cNvSpPr>
            <a:spLocks noGrp="1"/>
          </p:cNvSpPr>
          <p:nvPr>
            <p:ph idx="1"/>
          </p:nvPr>
        </p:nvSpPr>
        <p:spPr/>
        <p:txBody>
          <a:bodyPr>
            <a:normAutofit/>
          </a:bodyPr>
          <a:lstStyle/>
          <a:p>
            <a:r>
              <a:rPr lang="en-US" dirty="0"/>
              <a:t>The </a:t>
            </a:r>
            <a:r>
              <a:rPr lang="en-US" b="1" dirty="0"/>
              <a:t>personality interview</a:t>
            </a:r>
            <a:r>
              <a:rPr lang="en-US" dirty="0"/>
              <a:t> is usually obtained for preparing a feature story and ordinarily does not figure in a news story. There is not enough space in a daily news paper for such an in-depth </a:t>
            </a:r>
            <a:r>
              <a:rPr lang="en-US" b="1" dirty="0" smtClean="0"/>
              <a:t>interview</a:t>
            </a:r>
            <a:r>
              <a:rPr lang="en-US" dirty="0" smtClean="0"/>
              <a:t>.</a:t>
            </a:r>
            <a:r>
              <a:rPr lang="en-US"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Continued</a:t>
            </a:r>
            <a:endParaRPr lang="en-US"/>
          </a:p>
        </p:txBody>
      </p:sp>
      <p:sp>
        <p:nvSpPr>
          <p:cNvPr id="3" name="Content Placeholder 2"/>
          <p:cNvSpPr>
            <a:spLocks noGrp="1"/>
          </p:cNvSpPr>
          <p:nvPr>
            <p:ph idx="1"/>
          </p:nvPr>
        </p:nvSpPr>
        <p:spPr/>
        <p:txBody>
          <a:bodyPr/>
          <a:lstStyle/>
          <a:p>
            <a:r>
              <a:rPr lang="en-US" dirty="0"/>
              <a:t>W</a:t>
            </a:r>
            <a:r>
              <a:rPr lang="en-US" dirty="0" smtClean="0"/>
              <a:t>ell known people from different walks of life, and attempted to get beneath their skins to find out, not </a:t>
            </a:r>
            <a:r>
              <a:rPr lang="en-US" i="1" dirty="0" smtClean="0"/>
              <a:t>what</a:t>
            </a:r>
            <a:r>
              <a:rPr lang="en-US" dirty="0" smtClean="0"/>
              <a:t> they do, but </a:t>
            </a:r>
            <a:r>
              <a:rPr lang="en-US" i="1" dirty="0" smtClean="0"/>
              <a:t>why</a:t>
            </a:r>
            <a:r>
              <a:rPr lang="en-US" dirty="0" smtClean="0"/>
              <a:t> they do it, what drives and motivates them and what in their past has made them the people they are today? In short, what makes them tick?</a:t>
            </a:r>
          </a:p>
          <a:p>
            <a:r>
              <a:rPr lang="en-US" dirty="0" smtClean="0"/>
              <a:t>Published in Magazines and Special Editions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Stages/Post Interview</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Step 1: Research, Research, Research</a:t>
            </a:r>
          </a:p>
          <a:p>
            <a:pPr>
              <a:buNone/>
            </a:pPr>
            <a:r>
              <a:rPr lang="en-US" b="1" dirty="0" smtClean="0"/>
              <a:t> </a:t>
            </a:r>
            <a:r>
              <a:rPr lang="en-US" dirty="0" smtClean="0"/>
              <a:t>   Then </a:t>
            </a:r>
            <a:r>
              <a:rPr lang="en-US" dirty="0"/>
              <a:t>research some more. The only way to come up with good questions is to know everything there is to know about your subject.</a:t>
            </a:r>
          </a:p>
          <a:p>
            <a:r>
              <a:rPr lang="en-US" b="1" dirty="0"/>
              <a:t>Step 2: Contact the Person You Wish to Interview</a:t>
            </a:r>
          </a:p>
          <a:p>
            <a:pPr>
              <a:buNone/>
            </a:pPr>
            <a:r>
              <a:rPr lang="en-US" dirty="0" smtClean="0"/>
              <a:t>    Ask </a:t>
            </a:r>
            <a:r>
              <a:rPr lang="en-US" dirty="0"/>
              <a:t>when a good time would be to do the interview. Be polite. Say "please" and "thank you." Try to set up the interview in person. If this isn't possible, then set up a phone interview.</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Step 3: Read Over Your Research and Brainstorm a List of Questions</a:t>
            </a:r>
          </a:p>
          <a:p>
            <a:r>
              <a:rPr lang="en-US" dirty="0" smtClean="0"/>
              <a:t>The more specific your questions are, the better. And never ask questions that can be answered with a simple yes or no. Make your interviewee talk.</a:t>
            </a:r>
          </a:p>
          <a:p>
            <a:r>
              <a:rPr lang="en-US" dirty="0" smtClean="0"/>
              <a:t>Be sure to write all your questions down in a notebook, then practice asking them with a partner. Become very familiar with your questions before you go into the interview.</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650</Words>
  <Application>Microsoft Office PowerPoint</Application>
  <PresentationFormat>On-screen Show (4:3)</PresentationFormat>
  <Paragraphs>56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Interview</vt:lpstr>
      <vt:lpstr>Interview</vt:lpstr>
      <vt:lpstr>Types of Interview</vt:lpstr>
      <vt:lpstr>The hard news interview</vt:lpstr>
      <vt:lpstr>Informational</vt:lpstr>
      <vt:lpstr>Personality Interview</vt:lpstr>
      <vt:lpstr>Continued</vt:lpstr>
      <vt:lpstr>Stages/Post Interview</vt:lpstr>
      <vt:lpstr>Slide 9</vt:lpstr>
      <vt:lpstr>Continued</vt:lpstr>
      <vt:lpstr>Continued</vt:lpstr>
      <vt:lpstr>During the interview: </vt:lpstr>
      <vt:lpstr>Continued</vt:lpstr>
      <vt:lpstr>Continued</vt:lpstr>
      <vt:lpstr>After the interview,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dc:title>
  <dc:creator>shabana</dc:creator>
  <cp:lastModifiedBy>shabana</cp:lastModifiedBy>
  <cp:revision>5</cp:revision>
  <dcterms:created xsi:type="dcterms:W3CDTF">2020-11-22T14:52:57Z</dcterms:created>
  <dcterms:modified xsi:type="dcterms:W3CDTF">2020-11-22T15:36:44Z</dcterms:modified>
</cp:coreProperties>
</file>